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E9CA79-92DC-40D5-8197-161578B5B9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89A2B2A-33D6-4A92-85D6-DAD2288858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3ADDCA-5117-44BE-A0FB-8CF4CF7AE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B7D7-B795-42D2-AC9E-8D22C1BCF26B}" type="datetimeFigureOut">
              <a:rPr lang="es-CO" smtClean="0"/>
              <a:t>1/10/2020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E511A88-3D5B-4BCE-BD79-BC2426786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DE28FA4-3016-4E72-834D-ED1C767A5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08073-EB26-490D-81B8-92FEBB750D3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31147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13D41D-E18D-4E09-85C3-9C6BCE153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70734C2-30C2-4093-87B6-D69CBA95CB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07C9166-CBF5-4627-99CB-B79277A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B7D7-B795-42D2-AC9E-8D22C1BCF26B}" type="datetimeFigureOut">
              <a:rPr lang="es-CO" smtClean="0"/>
              <a:t>1/10/2020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3D9E47-BC92-4425-918E-3ECB53C95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1FF007-A026-4565-8F28-2F3D94F87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08073-EB26-490D-81B8-92FEBB750D3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45511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1AEEC46-DC35-4DE4-AB5C-16038A2B34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45F9A82-D03A-4DCA-8A1D-8C2DA72C86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CC6B4C-CED9-4744-A681-4E8FE0CF0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B7D7-B795-42D2-AC9E-8D22C1BCF26B}" type="datetimeFigureOut">
              <a:rPr lang="es-CO" smtClean="0"/>
              <a:t>1/10/2020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88D0522-53C2-4169-9C9B-F64B9947D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9AA2E2F-3968-4A1C-9BD0-AC4A3D02C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08073-EB26-490D-81B8-92FEBB750D3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74116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4E6309-60DC-49E3-A748-BD1E9F381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59F75B-374E-4EF5-9FD5-5256A61CF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06E7494-ABC9-49D1-A79F-A7E9F1CF5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B7D7-B795-42D2-AC9E-8D22C1BCF26B}" type="datetimeFigureOut">
              <a:rPr lang="es-CO" smtClean="0"/>
              <a:t>1/10/2020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9CF1711-8BFB-4F65-A131-0E327FF42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29B49D-D7A4-4B9A-BD9A-8CEC0AFCB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08073-EB26-490D-81B8-92FEBB750D3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8259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3172B9-A3B7-4841-8D0F-2CE2271D1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DB1872B-6690-4A29-833F-9B014DE253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785EBE1-9B02-4491-BEBF-593BCEA40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B7D7-B795-42D2-AC9E-8D22C1BCF26B}" type="datetimeFigureOut">
              <a:rPr lang="es-CO" smtClean="0"/>
              <a:t>1/10/2020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EC5B2F-5CBB-4541-834A-3BF732CF7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F395660-5D73-45D7-A338-50F013D19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08073-EB26-490D-81B8-92FEBB750D3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142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C3391A-A2AC-4094-85F0-342F881A7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C5F09EB-5D6B-46A3-92EF-9B29D3354F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9CAACF1-94D4-4A10-B0EB-1BC9C67ECC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3CC8A15-6BB9-46F5-94DA-490B98078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B7D7-B795-42D2-AC9E-8D22C1BCF26B}" type="datetimeFigureOut">
              <a:rPr lang="es-CO" smtClean="0"/>
              <a:t>1/10/2020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00EAD10-26BB-413E-ADE6-94552B36C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6CC8343-C9C7-4CF6-812E-366CC788B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08073-EB26-490D-81B8-92FEBB750D3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86373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DF12FB-2601-4C18-9EA8-F3160A97C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2C678EE-70A8-46B1-9735-C4CDBCCFC3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F61EE9B-B98B-439E-AA0D-2A562CC512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BF49D6C-52E9-42BF-9B84-38FC26D0F3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63F8C65-BA0C-4D56-8498-C2CB355393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9EFCDEB-877D-4C34-8CB7-FEC5BF75E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B7D7-B795-42D2-AC9E-8D22C1BCF26B}" type="datetimeFigureOut">
              <a:rPr lang="es-CO" smtClean="0"/>
              <a:t>1/10/2020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101FCD7-1D18-4CDE-B31B-EEB8C54D5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901B005-0002-4750-B3C7-6DAD6CC6B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08073-EB26-490D-81B8-92FEBB750D3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71485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D9C18A-06F8-42B8-B1B5-98C0244C5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DD2BF51-204A-4F00-813C-D87971062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B7D7-B795-42D2-AC9E-8D22C1BCF26B}" type="datetimeFigureOut">
              <a:rPr lang="es-CO" smtClean="0"/>
              <a:t>1/10/2020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8C3D06F-8BD0-432F-9BA4-F5E07EE1F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0812AD8-5AC3-49B0-84A4-4777DFBBA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08073-EB26-490D-81B8-92FEBB750D3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99932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BE4BD21-0EE4-470D-A720-D097B768C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B7D7-B795-42D2-AC9E-8D22C1BCF26B}" type="datetimeFigureOut">
              <a:rPr lang="es-CO" smtClean="0"/>
              <a:t>1/10/2020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D40E43C-63A7-40C7-94BF-01C807311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EE980E3-2C84-4CAB-80EC-71B2A4F6B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08073-EB26-490D-81B8-92FEBB750D3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0776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7AAAD9-5B27-49FC-B721-6736CE15B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5E596C-C3A4-4615-B00D-149A4C208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2748362-D6DC-4010-BA8A-78B168A0FC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A149102-C65C-4EE7-A936-27C8291B2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B7D7-B795-42D2-AC9E-8D22C1BCF26B}" type="datetimeFigureOut">
              <a:rPr lang="es-CO" smtClean="0"/>
              <a:t>1/10/2020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3983FE-CB70-4122-B802-ED5119263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E3E0A53-F057-4464-BB04-7D76FDF15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08073-EB26-490D-81B8-92FEBB750D3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70404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32A24D-F384-4FDD-A93F-612432251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B4A3791-2FC8-4C8E-A6A8-9492033D7F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6B32143-F1B6-4796-A85F-3864C706E8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BF2392B-9B02-4C07-A0EE-493BE67CF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B7D7-B795-42D2-AC9E-8D22C1BCF26B}" type="datetimeFigureOut">
              <a:rPr lang="es-CO" smtClean="0"/>
              <a:t>1/10/2020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FC7C2EC-8C93-4A77-A6A0-569825C3A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094185A-8EA3-4797-AC42-35D80E1A7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08073-EB26-490D-81B8-92FEBB750D3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94212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38C3927-5FD1-4CFF-99BC-8348CCF3D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4A50ECF-39C5-4E3C-95E0-90F7CDE797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C28EF7C-38F7-4CC7-B5CD-91A8D95C72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DB7D7-B795-42D2-AC9E-8D22C1BCF26B}" type="datetimeFigureOut">
              <a:rPr lang="es-CO" smtClean="0"/>
              <a:t>1/10/2020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E48212-BB63-4C13-9274-2B81A0CD63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DA3DBC-D91F-41AE-BF87-389D6E1603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B08073-EB26-490D-81B8-92FEBB750D3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6053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4399" y="186436"/>
            <a:ext cx="1421486" cy="1426116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118" y="252398"/>
            <a:ext cx="1054571" cy="1232904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1566600" y="284973"/>
            <a:ext cx="8955625" cy="52322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s-ES" sz="2800" b="1" dirty="0">
                <a:solidFill>
                  <a:srgbClr val="0000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ESCUELA NORMAL SUPERIOR MARIA AUXILIADORA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FACE90C-13DE-4971-86D2-1BBFDC6C4622}"/>
              </a:ext>
            </a:extLst>
          </p:cNvPr>
          <p:cNvSpPr/>
          <p:nvPr/>
        </p:nvSpPr>
        <p:spPr>
          <a:xfrm>
            <a:off x="782207" y="6201307"/>
            <a:ext cx="368435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160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MARCO TULIO HERNANDEZ BARRAGAN</a:t>
            </a:r>
          </a:p>
          <a:p>
            <a:pPr algn="ctr"/>
            <a:r>
              <a:rPr lang="es-ES" sz="160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RECTOR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087B29B1-43D4-4CB3-B6EB-B31AADAC8DB4}"/>
              </a:ext>
            </a:extLst>
          </p:cNvPr>
          <p:cNvSpPr/>
          <p:nvPr/>
        </p:nvSpPr>
        <p:spPr>
          <a:xfrm>
            <a:off x="1566600" y="850364"/>
            <a:ext cx="9358542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dirty="0">
                <a:ln w="0">
                  <a:solidFill>
                    <a:srgbClr val="FF0000"/>
                  </a:solidFill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CRONOGRAMA DE ENTREGA KITS ESCOLARES</a:t>
            </a:r>
            <a:endParaRPr lang="es-ES" sz="2400" b="1" dirty="0">
              <a:ln w="0">
                <a:solidFill>
                  <a:srgbClr val="FF000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69BA7085-06DE-4493-A4E0-DEBBAC5CE6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871239"/>
              </p:ext>
            </p:extLst>
          </p:nvPr>
        </p:nvGraphicFramePr>
        <p:xfrm>
          <a:off x="1962742" y="1601452"/>
          <a:ext cx="8163340" cy="4426582"/>
        </p:xfrm>
        <a:graphic>
          <a:graphicData uri="http://schemas.openxmlformats.org/drawingml/2006/table">
            <a:tbl>
              <a:tblPr firstRow="1" firstCol="1" bandRow="1"/>
              <a:tblGrid>
                <a:gridCol w="1239361">
                  <a:extLst>
                    <a:ext uri="{9D8B030D-6E8A-4147-A177-3AD203B41FA5}">
                      <a16:colId xmlns:a16="http://schemas.microsoft.com/office/drawing/2014/main" val="250838159"/>
                    </a:ext>
                  </a:extLst>
                </a:gridCol>
                <a:gridCol w="1277301">
                  <a:extLst>
                    <a:ext uri="{9D8B030D-6E8A-4147-A177-3AD203B41FA5}">
                      <a16:colId xmlns:a16="http://schemas.microsoft.com/office/drawing/2014/main" val="3477453841"/>
                    </a:ext>
                  </a:extLst>
                </a:gridCol>
                <a:gridCol w="1466998">
                  <a:extLst>
                    <a:ext uri="{9D8B030D-6E8A-4147-A177-3AD203B41FA5}">
                      <a16:colId xmlns:a16="http://schemas.microsoft.com/office/drawing/2014/main" val="3869441596"/>
                    </a:ext>
                  </a:extLst>
                </a:gridCol>
                <a:gridCol w="1470160">
                  <a:extLst>
                    <a:ext uri="{9D8B030D-6E8A-4147-A177-3AD203B41FA5}">
                      <a16:colId xmlns:a16="http://schemas.microsoft.com/office/drawing/2014/main" val="4003125488"/>
                    </a:ext>
                  </a:extLst>
                </a:gridCol>
                <a:gridCol w="1353178">
                  <a:extLst>
                    <a:ext uri="{9D8B030D-6E8A-4147-A177-3AD203B41FA5}">
                      <a16:colId xmlns:a16="http://schemas.microsoft.com/office/drawing/2014/main" val="2280938395"/>
                    </a:ext>
                  </a:extLst>
                </a:gridCol>
                <a:gridCol w="1356342">
                  <a:extLst>
                    <a:ext uri="{9D8B030D-6E8A-4147-A177-3AD203B41FA5}">
                      <a16:colId xmlns:a16="http://schemas.microsoft.com/office/drawing/2014/main" val="1061191239"/>
                    </a:ext>
                  </a:extLst>
                </a:gridCol>
              </a:tblGrid>
              <a:tr h="509345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ESCUELA NORMAL SUPERIOR</a:t>
                      </a:r>
                    </a:p>
                  </a:txBody>
                  <a:tcPr marL="4304" marR="4304" marT="43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496B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2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LUNES </a:t>
                      </a:r>
                    </a:p>
                  </a:txBody>
                  <a:tcPr marL="4304" marR="4304" marT="43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496B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24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MARTES </a:t>
                      </a:r>
                    </a:p>
                  </a:txBody>
                  <a:tcPr marL="4304" marR="4304" marT="43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496B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MIERCOLES 30 sept</a:t>
                      </a:r>
                    </a:p>
                  </a:txBody>
                  <a:tcPr marL="4304" marR="4304" marT="43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496B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24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JUEVES </a:t>
                      </a:r>
                    </a:p>
                  </a:txBody>
                  <a:tcPr marL="4304" marR="4304" marT="43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496B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24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VIERNES</a:t>
                      </a:r>
                    </a:p>
                  </a:txBody>
                  <a:tcPr marL="4304" marR="4304" marT="43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496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3751529"/>
                  </a:ext>
                </a:extLst>
              </a:tr>
              <a:tr h="18011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2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28-sep</a:t>
                      </a:r>
                    </a:p>
                  </a:txBody>
                  <a:tcPr marL="4304" marR="4304" marT="43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496B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24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29-sep</a:t>
                      </a:r>
                    </a:p>
                  </a:txBody>
                  <a:tcPr marL="4304" marR="4304" marT="43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496B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24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1-oct</a:t>
                      </a:r>
                    </a:p>
                  </a:txBody>
                  <a:tcPr marL="4304" marR="4304" marT="43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496B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24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2-oct</a:t>
                      </a:r>
                    </a:p>
                  </a:txBody>
                  <a:tcPr marL="4304" marR="4304" marT="43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496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727839"/>
                  </a:ext>
                </a:extLst>
              </a:tr>
              <a:tr h="29871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SEDE ESCUELA ANEXA</a:t>
                      </a:r>
                    </a:p>
                  </a:txBody>
                  <a:tcPr marL="4304" marR="4304" marT="43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Cedulas terminadas en </a:t>
                      </a:r>
                    </a:p>
                  </a:txBody>
                  <a:tcPr marL="4304" marR="4304" marT="43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Cedulas Terminadas en </a:t>
                      </a:r>
                    </a:p>
                  </a:txBody>
                  <a:tcPr marL="4304" marR="4304" marT="43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Cedulas terminadas en </a:t>
                      </a:r>
                    </a:p>
                  </a:txBody>
                  <a:tcPr marL="4304" marR="4304" marT="43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Cedulas Terminadas en </a:t>
                      </a:r>
                    </a:p>
                  </a:txBody>
                  <a:tcPr marL="4304" marR="4304" marT="43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Cedulas Terminadas en </a:t>
                      </a:r>
                    </a:p>
                  </a:txBody>
                  <a:tcPr marL="4304" marR="4304" marT="43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8032757"/>
                  </a:ext>
                </a:extLst>
              </a:tr>
              <a:tr h="10340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 y 8</a:t>
                      </a:r>
                    </a:p>
                  </a:txBody>
                  <a:tcPr marL="4304" marR="4304" marT="43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 y 0</a:t>
                      </a:r>
                    </a:p>
                  </a:txBody>
                  <a:tcPr marL="4304" marR="4304" marT="43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 y 2</a:t>
                      </a:r>
                    </a:p>
                  </a:txBody>
                  <a:tcPr marL="4304" marR="4304" marT="43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4648500"/>
                  </a:ext>
                </a:extLst>
              </a:tr>
              <a:tr h="57828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ACELERACION DEL APRENDIZAJE</a:t>
                      </a:r>
                    </a:p>
                  </a:txBody>
                  <a:tcPr marL="4304" marR="4304" marT="43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 rowSpan="6" gridSpan="5">
                  <a:txBody>
                    <a:bodyPr/>
                    <a:lstStyle/>
                    <a:p>
                      <a:pPr algn="ctr" rtl="0" fontAlgn="ctr"/>
                      <a:r>
                        <a:rPr lang="es-MX" sz="4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ATENCION AL PUBLICO 8:00 am – 1:00 pm</a:t>
                      </a:r>
                    </a:p>
                  </a:txBody>
                  <a:tcPr marL="4304" marR="4304" marT="43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 rowSpan="6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297451"/>
                  </a:ext>
                </a:extLst>
              </a:tr>
              <a:tr h="3484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TRANSICION</a:t>
                      </a:r>
                    </a:p>
                  </a:txBody>
                  <a:tcPr marL="4304" marR="4304" marT="43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05757"/>
                  </a:ext>
                </a:extLst>
              </a:tr>
              <a:tr h="46338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BASICA PRIMARIA</a:t>
                      </a:r>
                    </a:p>
                  </a:txBody>
                  <a:tcPr marL="4304" marR="4304" marT="43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0460188"/>
                  </a:ext>
                </a:extLst>
              </a:tr>
              <a:tr h="3484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SEDE PRINCIPAL</a:t>
                      </a:r>
                    </a:p>
                  </a:txBody>
                  <a:tcPr marL="4304" marR="4304" marT="43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0858870"/>
                  </a:ext>
                </a:extLst>
              </a:tr>
              <a:tr h="57828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BASICA SECUNDARIA</a:t>
                      </a:r>
                    </a:p>
                  </a:txBody>
                  <a:tcPr marL="4304" marR="4304" marT="43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4854485"/>
                  </a:ext>
                </a:extLst>
              </a:tr>
              <a:tr h="46338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MEDIA ACADEMICA</a:t>
                      </a:r>
                    </a:p>
                  </a:txBody>
                  <a:tcPr marL="4304" marR="4304" marT="43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399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7477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76</Words>
  <Application>Microsoft Office PowerPoint</Application>
  <PresentationFormat>Panorámica</PresentationFormat>
  <Paragraphs>30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Aharoni</vt:lpstr>
      <vt:lpstr>Arial</vt:lpstr>
      <vt:lpstr>Calibri</vt:lpstr>
      <vt:lpstr>Calibri Light</vt:lpstr>
      <vt:lpstr>Tahoma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marco tulio hernandez barragan</dc:creator>
  <cp:lastModifiedBy>marco tulio hernandez barragan</cp:lastModifiedBy>
  <cp:revision>20</cp:revision>
  <cp:lastPrinted>2020-09-03T21:34:59Z</cp:lastPrinted>
  <dcterms:created xsi:type="dcterms:W3CDTF">2020-07-30T23:10:19Z</dcterms:created>
  <dcterms:modified xsi:type="dcterms:W3CDTF">2020-10-01T17:20:48Z</dcterms:modified>
</cp:coreProperties>
</file>